
<file path=[Content_Types].xml><?xml version="1.0" encoding="utf-8"?>
<Types xmlns="http://schemas.openxmlformats.org/package/2006/content-types">
  <Default ContentType="image/jpeg" Extension="jpeg"/>
  <Default ContentType="audio/mpeg" Extension="mp3"/>
  <Default ContentType="image/png" Extension="png"/>
  <Default ContentType="application/vnd.openxmlformats-package.relationships+xml" Extension="rels"/>
  <Default ContentType="audio/wav" Extension="wav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theme+xml" PartName="/ppt/theme/theme2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drawingml.diagramColors+xml" PartName="/ppt/diagrams/colors1.xml"/>
  <Override ContentType="application/vnd.ms-office.drawingml.diagramDrawing+xml" PartName="/ppt/diagrams/drawing1.xml"/>
  <Override ContentType="application/vnd.openxmlformats-officedocument.drawingml.diagramData+xml" PartName="/ppt/diagrams/data2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2.xml"/>
  <Override ContentType="application/vnd.openxmlformats-officedocument.drawingml.diagramColors+xml" PartName="/ppt/diagrams/colors2.xml"/>
  <Override ContentType="application/vnd.ms-office.drawingml.diagramDrawing+xml" PartName="/ppt/diagrams/drawing2.xml"/>
  <Override ContentType="application/vnd.openxmlformats-officedocument.drawingml.diagramData+xml" PartName="/ppt/diagrams/data3.xml"/>
  <Override ContentType="application/vnd.openxmlformats-officedocument.drawingml.diagramLayout+xml" PartName="/ppt/diagrams/layout3.xml"/>
  <Override ContentType="application/vnd.openxmlformats-officedocument.drawingml.diagramStyle+xml" PartName="/ppt/diagrams/quickStyle3.xml"/>
  <Override ContentType="application/vnd.openxmlformats-officedocument.drawingml.diagramColors+xml" PartName="/ppt/diagrams/colors3.xml"/>
  <Override ContentType="application/vnd.ms-office.drawingml.diagramDrawing+xml" PartName="/ppt/diagrams/drawing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  <p:sldMasterId id="2147484176" r:id="rId2"/>
  </p:sldMasterIdLst>
  <p:sldIdLst>
    <p:sldId id="256" r:id="rId3"/>
    <p:sldId id="257" r:id="rId4"/>
    <p:sldId id="264" r:id="rId5"/>
    <p:sldId id="297" r:id="rId6"/>
    <p:sldId id="268" r:id="rId7"/>
    <p:sldId id="273" r:id="rId8"/>
    <p:sldId id="269" r:id="rId9"/>
    <p:sldId id="270" r:id="rId10"/>
    <p:sldId id="260" r:id="rId11"/>
    <p:sldId id="281" r:id="rId12"/>
    <p:sldId id="261" r:id="rId13"/>
    <p:sldId id="277" r:id="rId14"/>
    <p:sldId id="283" r:id="rId15"/>
    <p:sldId id="279" r:id="rId16"/>
    <p:sldId id="278" r:id="rId17"/>
    <p:sldId id="298" r:id="rId18"/>
    <p:sldId id="288" r:id="rId19"/>
    <p:sldId id="289" r:id="rId20"/>
    <p:sldId id="295" r:id="rId21"/>
    <p:sldId id="292" r:id="rId22"/>
    <p:sldId id="291" r:id="rId23"/>
    <p:sldId id="263" r:id="rId24"/>
    <p:sldId id="285" r:id="rId25"/>
    <p:sldId id="280" r:id="rId26"/>
    <p:sldId id="286" r:id="rId27"/>
    <p:sldId id="274" r:id="rId28"/>
    <p:sldId id="296" r:id="rId29"/>
    <p:sldId id="293" r:id="rId30"/>
    <p:sldId id="294" r:id="rId31"/>
    <p:sldId id="275" r:id="rId32"/>
    <p:sldId id="276" r:id="rId33"/>
    <p:sldId id="284" r:id="rId34"/>
    <p:sldId id="282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4671" autoAdjust="0"/>
  </p:normalViewPr>
  <p:slideViewPr>
    <p:cSldViewPr>
      <p:cViewPr varScale="1">
        <p:scale>
          <a:sx n="82" d="100"/>
          <a:sy n="82" d="100"/>
        </p:scale>
        <p:origin x="893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AFAFBA-BB8F-488F-A141-141B49A4C6D4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3C12545-D6C7-4FC9-A567-A145E1345A0D}">
      <dgm:prSet phldrT="[Текст]" phldr="1"/>
      <dgm:spPr/>
      <dgm:t>
        <a:bodyPr/>
        <a:lstStyle/>
        <a:p>
          <a:endParaRPr lang="ru-RU" dirty="0"/>
        </a:p>
      </dgm:t>
    </dgm:pt>
    <dgm:pt modelId="{C3FAC8FE-D2BE-4EC4-A627-D3B821C34C6E}" type="parTrans" cxnId="{A6AD4EAC-E0F8-4664-B619-60F975187FE8}">
      <dgm:prSet/>
      <dgm:spPr/>
      <dgm:t>
        <a:bodyPr/>
        <a:lstStyle/>
        <a:p>
          <a:endParaRPr lang="ru-RU"/>
        </a:p>
      </dgm:t>
    </dgm:pt>
    <dgm:pt modelId="{026954CB-8BDE-4789-9FF0-F1BA22EE7CB6}" type="sibTrans" cxnId="{A6AD4EAC-E0F8-4664-B619-60F975187FE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scene3d>
          <a:camera prst="perspectiveLeft"/>
          <a:lightRig rig="threePt" dir="t"/>
        </a:scene3d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F:\Для Ольгт Анатольевны\Рисунок1.jpg"/>
        </a:ext>
      </dgm:extLst>
    </dgm:pt>
    <dgm:pt modelId="{217AFFBA-2EAC-4D74-9AA5-181C4174BF41}" type="pres">
      <dgm:prSet presAssocID="{3CAFAFBA-BB8F-488F-A141-141B49A4C6D4}" presName="Name0" presStyleCnt="0">
        <dgm:presLayoutVars>
          <dgm:chMax val="7"/>
          <dgm:chPref val="7"/>
          <dgm:dir/>
        </dgm:presLayoutVars>
      </dgm:prSet>
      <dgm:spPr/>
    </dgm:pt>
    <dgm:pt modelId="{152F2C85-4A9E-482B-BBBD-6ED9B847062F}" type="pres">
      <dgm:prSet presAssocID="{3CAFAFBA-BB8F-488F-A141-141B49A4C6D4}" presName="Name1" presStyleCnt="0"/>
      <dgm:spPr/>
    </dgm:pt>
    <dgm:pt modelId="{C82FEBE1-FB93-4087-A226-C8E3064B158D}" type="pres">
      <dgm:prSet presAssocID="{026954CB-8BDE-4789-9FF0-F1BA22EE7CB6}" presName="picture_1" presStyleCnt="0"/>
      <dgm:spPr/>
    </dgm:pt>
    <dgm:pt modelId="{D4C041F3-FF9D-4761-8A81-B074EF74BD45}" type="pres">
      <dgm:prSet presAssocID="{026954CB-8BDE-4789-9FF0-F1BA22EE7CB6}" presName="pictureRepeatNode" presStyleLbl="alignImgPlace1" presStyleIdx="0" presStyleCnt="1" custScaleX="200000" custScaleY="200000" custLinFactNeighborX="-28571" custLinFactNeighborY="29288"/>
      <dgm:spPr/>
    </dgm:pt>
    <dgm:pt modelId="{E2FDFB23-CF18-4DEB-B9F0-F39A56555A8D}" type="pres">
      <dgm:prSet presAssocID="{23C12545-D6C7-4FC9-A567-A145E1345A0D}" presName="text_1" presStyleLbl="node1" presStyleIdx="0" presStyleCnt="0">
        <dgm:presLayoutVars>
          <dgm:bulletEnabled val="1"/>
        </dgm:presLayoutVars>
      </dgm:prSet>
      <dgm:spPr/>
    </dgm:pt>
  </dgm:ptLst>
  <dgm:cxnLst>
    <dgm:cxn modelId="{3475ED0D-1858-4D6C-A995-4EA5CD3E3CF2}" type="presOf" srcId="{3CAFAFBA-BB8F-488F-A141-141B49A4C6D4}" destId="{217AFFBA-2EAC-4D74-9AA5-181C4174BF41}" srcOrd="0" destOrd="0" presId="urn:microsoft.com/office/officeart/2008/layout/CircularPictureCallout"/>
    <dgm:cxn modelId="{1C7EF69A-D001-4A48-8D27-D4CE7D944D89}" type="presOf" srcId="{026954CB-8BDE-4789-9FF0-F1BA22EE7CB6}" destId="{D4C041F3-FF9D-4761-8A81-B074EF74BD45}" srcOrd="0" destOrd="0" presId="urn:microsoft.com/office/officeart/2008/layout/CircularPictureCallout"/>
    <dgm:cxn modelId="{A6AD4EAC-E0F8-4664-B619-60F975187FE8}" srcId="{3CAFAFBA-BB8F-488F-A141-141B49A4C6D4}" destId="{23C12545-D6C7-4FC9-A567-A145E1345A0D}" srcOrd="0" destOrd="0" parTransId="{C3FAC8FE-D2BE-4EC4-A627-D3B821C34C6E}" sibTransId="{026954CB-8BDE-4789-9FF0-F1BA22EE7CB6}"/>
    <dgm:cxn modelId="{D8AC21DB-E2D1-4625-9B82-56A38598A75F}" type="presOf" srcId="{23C12545-D6C7-4FC9-A567-A145E1345A0D}" destId="{E2FDFB23-CF18-4DEB-B9F0-F39A56555A8D}" srcOrd="0" destOrd="0" presId="urn:microsoft.com/office/officeart/2008/layout/CircularPictureCallout"/>
    <dgm:cxn modelId="{29C54F41-0B68-42E4-A97C-A761BC53DB17}" type="presParOf" srcId="{217AFFBA-2EAC-4D74-9AA5-181C4174BF41}" destId="{152F2C85-4A9E-482B-BBBD-6ED9B847062F}" srcOrd="0" destOrd="0" presId="urn:microsoft.com/office/officeart/2008/layout/CircularPictureCallout"/>
    <dgm:cxn modelId="{357D310E-BB86-4A0C-8A45-29BD44A031FF}" type="presParOf" srcId="{152F2C85-4A9E-482B-BBBD-6ED9B847062F}" destId="{C82FEBE1-FB93-4087-A226-C8E3064B158D}" srcOrd="0" destOrd="0" presId="urn:microsoft.com/office/officeart/2008/layout/CircularPictureCallout"/>
    <dgm:cxn modelId="{745B4F3A-217B-4069-9724-72B470E4AE06}" type="presParOf" srcId="{C82FEBE1-FB93-4087-A226-C8E3064B158D}" destId="{D4C041F3-FF9D-4761-8A81-B074EF74BD45}" srcOrd="0" destOrd="0" presId="urn:microsoft.com/office/officeart/2008/layout/CircularPictureCallout"/>
    <dgm:cxn modelId="{04406377-9B96-4899-9146-D21D2E28EE53}" type="presParOf" srcId="{152F2C85-4A9E-482B-BBBD-6ED9B847062F}" destId="{E2FDFB23-CF18-4DEB-B9F0-F39A56555A8D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3B92FB-2A96-4493-A49C-D7C165D03FE6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AC5029EE-8B5B-45FE-B5EA-382990D2773E}">
      <dgm:prSet phldrT="[Текст]" phldr="1"/>
      <dgm:spPr/>
      <dgm:t>
        <a:bodyPr/>
        <a:lstStyle/>
        <a:p>
          <a:endParaRPr lang="ru-RU" dirty="0"/>
        </a:p>
      </dgm:t>
    </dgm:pt>
    <dgm:pt modelId="{A0E57FA9-D902-4F11-8BDA-7631AB240B51}" type="parTrans" cxnId="{8A9AE57A-ED2C-4525-B97A-E8712C92A34E}">
      <dgm:prSet/>
      <dgm:spPr/>
      <dgm:t>
        <a:bodyPr/>
        <a:lstStyle/>
        <a:p>
          <a:endParaRPr lang="ru-RU"/>
        </a:p>
      </dgm:t>
    </dgm:pt>
    <dgm:pt modelId="{F3D16C91-BC0A-41DE-9B93-96EEDD31C706}" type="sibTrans" cxnId="{8A9AE57A-ED2C-4525-B97A-E8712C92A34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F:\Для Ольгт Анатольевны\DSC_0560.JPG"/>
        </a:ext>
      </dgm:extLst>
    </dgm:pt>
    <dgm:pt modelId="{3834E725-C842-4E2E-AD8D-31FDCF283A82}" type="pres">
      <dgm:prSet presAssocID="{8F3B92FB-2A96-4493-A49C-D7C165D03FE6}" presName="Name0" presStyleCnt="0">
        <dgm:presLayoutVars>
          <dgm:chMax val="7"/>
          <dgm:chPref val="7"/>
          <dgm:dir/>
        </dgm:presLayoutVars>
      </dgm:prSet>
      <dgm:spPr/>
    </dgm:pt>
    <dgm:pt modelId="{7C32A6A4-B91D-4A8A-B86C-90DCD29E8BF9}" type="pres">
      <dgm:prSet presAssocID="{8F3B92FB-2A96-4493-A49C-D7C165D03FE6}" presName="Name1" presStyleCnt="0"/>
      <dgm:spPr/>
    </dgm:pt>
    <dgm:pt modelId="{3E32EFE5-0517-4550-A106-2D2B5F91FC6E}" type="pres">
      <dgm:prSet presAssocID="{F3D16C91-BC0A-41DE-9B93-96EEDD31C706}" presName="picture_1" presStyleCnt="0"/>
      <dgm:spPr/>
    </dgm:pt>
    <dgm:pt modelId="{6B8A11B4-DF6C-4712-9159-CD2B6D78950C}" type="pres">
      <dgm:prSet presAssocID="{F3D16C91-BC0A-41DE-9B93-96EEDD31C706}" presName="pictureRepeatNode" presStyleLbl="alignImgPlace1" presStyleIdx="0" presStyleCnt="1" custScaleX="132480" custScaleY="132979" custLinFactNeighborX="-1067" custLinFactNeighborY="7265"/>
      <dgm:spPr/>
    </dgm:pt>
    <dgm:pt modelId="{30F3D30A-E2E8-4069-A942-70C5C46EE459}" type="pres">
      <dgm:prSet presAssocID="{AC5029EE-8B5B-45FE-B5EA-382990D2773E}" presName="text_1" presStyleLbl="node1" presStyleIdx="0" presStyleCnt="0">
        <dgm:presLayoutVars>
          <dgm:bulletEnabled val="1"/>
        </dgm:presLayoutVars>
      </dgm:prSet>
      <dgm:spPr/>
    </dgm:pt>
  </dgm:ptLst>
  <dgm:cxnLst>
    <dgm:cxn modelId="{8A9AE57A-ED2C-4525-B97A-E8712C92A34E}" srcId="{8F3B92FB-2A96-4493-A49C-D7C165D03FE6}" destId="{AC5029EE-8B5B-45FE-B5EA-382990D2773E}" srcOrd="0" destOrd="0" parTransId="{A0E57FA9-D902-4F11-8BDA-7631AB240B51}" sibTransId="{F3D16C91-BC0A-41DE-9B93-96EEDD31C706}"/>
    <dgm:cxn modelId="{DFE58A8D-F87A-4621-B87B-EDB937503466}" type="presOf" srcId="{8F3B92FB-2A96-4493-A49C-D7C165D03FE6}" destId="{3834E725-C842-4E2E-AD8D-31FDCF283A82}" srcOrd="0" destOrd="0" presId="urn:microsoft.com/office/officeart/2008/layout/CircularPictureCallout"/>
    <dgm:cxn modelId="{C54FE4C6-FF8B-44FF-BBB6-E791CB73E522}" type="presOf" srcId="{AC5029EE-8B5B-45FE-B5EA-382990D2773E}" destId="{30F3D30A-E2E8-4069-A942-70C5C46EE459}" srcOrd="0" destOrd="0" presId="urn:microsoft.com/office/officeart/2008/layout/CircularPictureCallout"/>
    <dgm:cxn modelId="{DC34CFD5-B865-4592-920B-BEAE5665D76B}" type="presOf" srcId="{F3D16C91-BC0A-41DE-9B93-96EEDD31C706}" destId="{6B8A11B4-DF6C-4712-9159-CD2B6D78950C}" srcOrd="0" destOrd="0" presId="urn:microsoft.com/office/officeart/2008/layout/CircularPictureCallout"/>
    <dgm:cxn modelId="{CEC5CFE8-E0EA-4784-8896-9E349CFB01B4}" type="presParOf" srcId="{3834E725-C842-4E2E-AD8D-31FDCF283A82}" destId="{7C32A6A4-B91D-4A8A-B86C-90DCD29E8BF9}" srcOrd="0" destOrd="0" presId="urn:microsoft.com/office/officeart/2008/layout/CircularPictureCallout"/>
    <dgm:cxn modelId="{BE21FDB2-A059-49A5-B86A-A85E43D7EA3B}" type="presParOf" srcId="{7C32A6A4-B91D-4A8A-B86C-90DCD29E8BF9}" destId="{3E32EFE5-0517-4550-A106-2D2B5F91FC6E}" srcOrd="0" destOrd="0" presId="urn:microsoft.com/office/officeart/2008/layout/CircularPictureCallout"/>
    <dgm:cxn modelId="{2B82366E-1BE5-4EF9-8B78-EF795950F47E}" type="presParOf" srcId="{3E32EFE5-0517-4550-A106-2D2B5F91FC6E}" destId="{6B8A11B4-DF6C-4712-9159-CD2B6D78950C}" srcOrd="0" destOrd="0" presId="urn:microsoft.com/office/officeart/2008/layout/CircularPictureCallout"/>
    <dgm:cxn modelId="{3C90646F-B63E-4585-9C18-8F323F372084}" type="presParOf" srcId="{7C32A6A4-B91D-4A8A-B86C-90DCD29E8BF9}" destId="{30F3D30A-E2E8-4069-A942-70C5C46EE45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31455F-C784-473A-93A4-AA8B298EED0D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/>
      <dgm:spPr/>
    </dgm:pt>
    <dgm:pt modelId="{9B5BF985-9A1E-4385-B9EF-392C5ADC936C}">
      <dgm:prSet phldrT="[Текст]" phldr="1"/>
      <dgm:spPr/>
      <dgm:t>
        <a:bodyPr/>
        <a:lstStyle/>
        <a:p>
          <a:endParaRPr lang="ru-RU" dirty="0"/>
        </a:p>
      </dgm:t>
    </dgm:pt>
    <dgm:pt modelId="{2C02ACEB-40C4-4F97-B2AB-F6215EC80E80}" type="parTrans" cxnId="{6C8F9962-6EF4-436A-AE46-EDACE7E4E6B9}">
      <dgm:prSet/>
      <dgm:spPr/>
      <dgm:t>
        <a:bodyPr/>
        <a:lstStyle/>
        <a:p>
          <a:endParaRPr lang="ru-RU"/>
        </a:p>
      </dgm:t>
    </dgm:pt>
    <dgm:pt modelId="{369F0970-8C68-4BE3-A282-471792DC4D2E}" type="sibTrans" cxnId="{6C8F9962-6EF4-436A-AE46-EDACE7E4E6B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ru-RU"/>
        </a:p>
      </dgm:t>
    </dgm:pt>
    <dgm:pt modelId="{1CBD766D-4E43-4619-9915-D7CF0DEB1445}" type="pres">
      <dgm:prSet presAssocID="{1D31455F-C784-473A-93A4-AA8B298EED0D}" presName="Name0" presStyleCnt="0">
        <dgm:presLayoutVars>
          <dgm:dir/>
        </dgm:presLayoutVars>
      </dgm:prSet>
      <dgm:spPr/>
    </dgm:pt>
    <dgm:pt modelId="{3E0BEDDD-28FB-40B4-B798-A9744D565E99}" type="pres">
      <dgm:prSet presAssocID="{369F0970-8C68-4BE3-A282-471792DC4D2E}" presName="picture_1" presStyleLbl="bgImgPlace1" presStyleIdx="0" presStyleCnt="1"/>
      <dgm:spPr/>
    </dgm:pt>
    <dgm:pt modelId="{CE31CD4D-C686-4B33-BB47-09317FFA7152}" type="pres">
      <dgm:prSet presAssocID="{9B5BF985-9A1E-4385-B9EF-392C5ADC936C}" presName="text_1" presStyleLbl="node1" presStyleIdx="0" presStyleCnt="0">
        <dgm:presLayoutVars>
          <dgm:bulletEnabled val="1"/>
        </dgm:presLayoutVars>
      </dgm:prSet>
      <dgm:spPr/>
    </dgm:pt>
    <dgm:pt modelId="{18623CEA-3F2E-4786-A92C-216CF2708090}" type="pres">
      <dgm:prSet presAssocID="{1D31455F-C784-473A-93A4-AA8B298EED0D}" presName="maxNode" presStyleCnt="0"/>
      <dgm:spPr/>
    </dgm:pt>
    <dgm:pt modelId="{7E0D0181-B6A5-48AC-98A2-2A1143DF0E7D}" type="pres">
      <dgm:prSet presAssocID="{1D31455F-C784-473A-93A4-AA8B298EED0D}" presName="Name33" presStyleCnt="0"/>
      <dgm:spPr/>
    </dgm:pt>
  </dgm:ptLst>
  <dgm:cxnLst>
    <dgm:cxn modelId="{6C8F9962-6EF4-436A-AE46-EDACE7E4E6B9}" srcId="{1D31455F-C784-473A-93A4-AA8B298EED0D}" destId="{9B5BF985-9A1E-4385-B9EF-392C5ADC936C}" srcOrd="0" destOrd="0" parTransId="{2C02ACEB-40C4-4F97-B2AB-F6215EC80E80}" sibTransId="{369F0970-8C68-4BE3-A282-471792DC4D2E}"/>
    <dgm:cxn modelId="{231A4FA5-8C69-4303-A53B-AC18E6BFE97D}" type="presOf" srcId="{9B5BF985-9A1E-4385-B9EF-392C5ADC936C}" destId="{CE31CD4D-C686-4B33-BB47-09317FFA7152}" srcOrd="0" destOrd="0" presId="urn:microsoft.com/office/officeart/2008/layout/AccentedPicture"/>
    <dgm:cxn modelId="{ACEEE1C6-F4B9-4496-8EF6-2C520C321116}" type="presOf" srcId="{369F0970-8C68-4BE3-A282-471792DC4D2E}" destId="{3E0BEDDD-28FB-40B4-B798-A9744D565E99}" srcOrd="0" destOrd="0" presId="urn:microsoft.com/office/officeart/2008/layout/AccentedPicture"/>
    <dgm:cxn modelId="{E6C825F5-9489-4FBE-A88A-42D2E7D81FDB}" type="presOf" srcId="{1D31455F-C784-473A-93A4-AA8B298EED0D}" destId="{1CBD766D-4E43-4619-9915-D7CF0DEB1445}" srcOrd="0" destOrd="0" presId="urn:microsoft.com/office/officeart/2008/layout/AccentedPicture"/>
    <dgm:cxn modelId="{FF7BFA7B-3921-496B-AC86-CD99F27067C8}" type="presParOf" srcId="{1CBD766D-4E43-4619-9915-D7CF0DEB1445}" destId="{3E0BEDDD-28FB-40B4-B798-A9744D565E99}" srcOrd="0" destOrd="0" presId="urn:microsoft.com/office/officeart/2008/layout/AccentedPicture"/>
    <dgm:cxn modelId="{562C3D1E-BB67-45A5-AE2D-C28FCF769A59}" type="presParOf" srcId="{1CBD766D-4E43-4619-9915-D7CF0DEB1445}" destId="{CE31CD4D-C686-4B33-BB47-09317FFA7152}" srcOrd="1" destOrd="0" presId="urn:microsoft.com/office/officeart/2008/layout/AccentedPicture"/>
    <dgm:cxn modelId="{6705C104-DD10-4551-A5FE-4A5EE8144C09}" type="presParOf" srcId="{1CBD766D-4E43-4619-9915-D7CF0DEB1445}" destId="{18623CEA-3F2E-4786-A92C-216CF2708090}" srcOrd="2" destOrd="0" presId="urn:microsoft.com/office/officeart/2008/layout/AccentedPicture"/>
    <dgm:cxn modelId="{DE205AB5-7780-4D5B-AB3B-FD1650992C81}" type="presParOf" srcId="{18623CEA-3F2E-4786-A92C-216CF2708090}" destId="{7E0D0181-B6A5-48AC-98A2-2A1143DF0E7D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041F3-FF9D-4761-8A81-B074EF74BD45}">
      <dsp:nvSpPr>
        <dsp:cNvPr id="0" name=""/>
        <dsp:cNvSpPr/>
      </dsp:nvSpPr>
      <dsp:spPr>
        <a:xfrm>
          <a:off x="0" y="115120"/>
          <a:ext cx="4176464" cy="41764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DFB23-CF18-4DEB-B9F0-F39A56555A8D}">
      <dsp:nvSpPr>
        <dsp:cNvPr id="0" name=""/>
        <dsp:cNvSpPr/>
      </dsp:nvSpPr>
      <dsp:spPr>
        <a:xfrm>
          <a:off x="1419997" y="2210527"/>
          <a:ext cx="1336468" cy="689116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 dirty="0"/>
        </a:p>
      </dsp:txBody>
      <dsp:txXfrm>
        <a:off x="1419997" y="2210527"/>
        <a:ext cx="1336468" cy="689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A11B4-DF6C-4712-9159-CD2B6D78950C}">
      <dsp:nvSpPr>
        <dsp:cNvPr id="0" name=""/>
        <dsp:cNvSpPr/>
      </dsp:nvSpPr>
      <dsp:spPr>
        <a:xfrm>
          <a:off x="1296163" y="-5"/>
          <a:ext cx="5252368" cy="527215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F3D30A-E2E8-4069-A942-70C5C46EE459}">
      <dsp:nvSpPr>
        <dsp:cNvPr id="0" name=""/>
        <dsp:cNvSpPr/>
      </dsp:nvSpPr>
      <dsp:spPr>
        <a:xfrm>
          <a:off x="2695962" y="2758974"/>
          <a:ext cx="2537376" cy="1308334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900" kern="1200" dirty="0"/>
        </a:p>
      </dsp:txBody>
      <dsp:txXfrm>
        <a:off x="2695962" y="2758974"/>
        <a:ext cx="2537376" cy="1308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BEDDD-28FB-40B4-B798-A9744D565E99}">
      <dsp:nvSpPr>
        <dsp:cNvPr id="0" name=""/>
        <dsp:cNvSpPr/>
      </dsp:nvSpPr>
      <dsp:spPr>
        <a:xfrm>
          <a:off x="637702" y="0"/>
          <a:ext cx="4629250" cy="5904656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1CD4D-C686-4B33-BB47-09317FFA7152}">
      <dsp:nvSpPr>
        <dsp:cNvPr id="0" name=""/>
        <dsp:cNvSpPr/>
      </dsp:nvSpPr>
      <dsp:spPr>
        <a:xfrm>
          <a:off x="822872" y="2361862"/>
          <a:ext cx="3564522" cy="3542793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822872" y="2361862"/>
        <a:ext cx="3564522" cy="3542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081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22095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11.05.2023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6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11.05.2023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50825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782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11.05.2023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65021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370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52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11.05.2023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017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378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6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11.05.2023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11.05.2023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24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3" Target="../media/image28.jpeg" Type="http://schemas.openxmlformats.org/officeDocument/2006/relationships/image"/><Relationship Id="rId2" Target="../media/image27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29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2" Target="../media/image30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media/image31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1.xml.rels><?xml version="1.0" encoding="UTF-8" standalone="yes" ?><Relationships xmlns="http://schemas.openxmlformats.org/package/2006/relationships"><Relationship Id="rId3" Target="../media/image34.jpe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 ?><Relationships xmlns="http://schemas.openxmlformats.org/package/2006/relationships"><Relationship Id="rId2" Target="../media/image38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2" Target="../media/image39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 ?><Relationships xmlns="http://schemas.openxmlformats.org/package/2006/relationships"><Relationship Id="rId2" Target="../media/image42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8.xml.rels><?xml version="1.0" encoding="UTF-8" standalone="yes" ?><Relationships xmlns="http://schemas.openxmlformats.org/package/2006/relationships"><Relationship Id="rId2" Target="../media/image43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29.xml.rels><?xml version="1.0" encoding="UTF-8" standalone="yes" ?><Relationships xmlns="http://schemas.openxmlformats.org/package/2006/relationships"><Relationship Id="rId2" Target="../media/image44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 ?><Relationships xmlns="http://schemas.openxmlformats.org/package/2006/relationships"><Relationship Id="rId3" Target="../media/image46.jpeg" Type="http://schemas.openxmlformats.org/officeDocument/2006/relationships/image"/><Relationship Id="rId2" Target="../media/image45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 ?><Relationships xmlns="http://schemas.openxmlformats.org/package/2006/relationships"><Relationship Id="rId2" Target="../media/image50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Алексей Рыбников - тема из к_ф _Вам и не снилось_ (www.hotplayer.ru).mp3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1700" y="3438525"/>
            <a:ext cx="609600" cy="609600"/>
          </a:xfrm>
        </p:spPr>
      </p:pic>
      <p:pic>
        <p:nvPicPr>
          <p:cNvPr id="7" name="Алексей Рыбников - тема из к_ф _Вам и не снилось_ (www.hotplayer.ru).mp3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2700" y="3438525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ln w="57150">
            <a:solidFill>
              <a:schemeClr val="accent2">
                <a:lumMod val="60000"/>
                <a:lumOff val="40000"/>
              </a:schemeClr>
            </a:solidFill>
            <a:prstDash val="dash"/>
          </a:ln>
          <a:effectLst>
            <a:glow rad="139700">
              <a:schemeClr val="accent3">
                <a:satMod val="175000"/>
                <a:alpha val="40000"/>
              </a:schemeClr>
            </a:glow>
            <a:reflection blurRad="6350" stA="50000" endA="300" endPos="90000" dir="5400000" sy="-100000" algn="bl" rotWithShape="0"/>
          </a:effectLst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Каширина Татьяна             Евгеньевна</a:t>
            </a:r>
          </a:p>
        </p:txBody>
      </p:sp>
      <p:pic>
        <p:nvPicPr>
          <p:cNvPr id="1027" name="Picture 3" descr="F:\Для Ольгт Анатольевны\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365208"/>
            <a:ext cx="5256584" cy="5501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66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666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92" y="116632"/>
            <a:ext cx="8640960" cy="646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59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79912" y="0"/>
            <a:ext cx="5364088" cy="177281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          </a:t>
            </a:r>
            <a:r>
              <a:rPr lang="ru-RU" dirty="0">
                <a:solidFill>
                  <a:srgbClr val="7030A0"/>
                </a:solidFill>
              </a:rPr>
              <a:t>В рабочие будни с милой  улыбкой</a:t>
            </a:r>
          </a:p>
        </p:txBody>
      </p:sp>
      <p:pic>
        <p:nvPicPr>
          <p:cNvPr id="6146" name="Picture 2" descr="F:\Для Ольгт Анатольевны\11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5" y="0"/>
            <a:ext cx="338437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Для Ольгт Анатольевны\IMG_20170927_092439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13995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Для Ольгт Анатольевны\IMG_20180607_0855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74" y="2204864"/>
            <a:ext cx="4155926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8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002060"/>
                </a:solidFill>
                <a:effectLst/>
              </a:rPr>
              <a:t>КАЖДЫЙ УРОК  - ОТКРЫТЫЙ !!!</a:t>
            </a:r>
          </a:p>
        </p:txBody>
      </p:sp>
      <p:pic>
        <p:nvPicPr>
          <p:cNvPr id="17410" name="Picture 2" descr="F:\Для Ольгт Анатольевны\IMG-20191126-WA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340768"/>
            <a:ext cx="5143500" cy="491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0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ownloads\IMG-20230420-WA0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637979" cy="5660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0361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D:\Новая папка\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392488" cy="277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D:\Новая папка\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956" y="2227557"/>
            <a:ext cx="5940152" cy="445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10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Шедевры от Татьяны Евгеньевны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5256584" cy="3901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 descr="E:\ОЛЬЧИК\Новая папка\DSC_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88840"/>
            <a:ext cx="6150170" cy="4716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815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28092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65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Её работы – это красота и индивидуальность  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520280" cy="6192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68810"/>
            <a:ext cx="4542656" cy="4928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3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Ни один Новый год не обходится без её золотых рук!!!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" y="1340768"/>
            <a:ext cx="4038600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43398"/>
            <a:ext cx="3024336" cy="4525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109" y="1124744"/>
            <a:ext cx="2543175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72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532440" cy="608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69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72075" y="0"/>
            <a:ext cx="7412293" cy="6007291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Татьяна Евгеньевна – учитель высшей квалификационной категории. Педагогический стаж 37 лет. В школе №67 работает с 1996 года – 27 лет.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4299" y="405069"/>
            <a:ext cx="8229600" cy="1143000"/>
          </a:xfrm>
        </p:spPr>
        <p:txBody>
          <a:bodyPr/>
          <a:lstStyle/>
          <a:p>
            <a:r>
              <a:rPr lang="ru-RU" dirty="0"/>
              <a:t>    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31" y="1772816"/>
            <a:ext cx="705678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78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481138"/>
            <a:ext cx="33944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08720"/>
            <a:ext cx="40386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98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И не только Новый год…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3322712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3944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40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</a:t>
            </a:r>
            <a:r>
              <a:rPr lang="ru-RU" dirty="0">
                <a:solidFill>
                  <a:srgbClr val="7030A0"/>
                </a:solidFill>
              </a:rPr>
              <a:t>Всегда на высоте!!!</a:t>
            </a:r>
          </a:p>
        </p:txBody>
      </p:sp>
      <p:pic>
        <p:nvPicPr>
          <p:cNvPr id="13314" name="Picture 2" descr="F:\Для Ольгт Анатольевны\1495801489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45536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68760"/>
            <a:ext cx="449580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28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69038014"/>
              </p:ext>
            </p:extLst>
          </p:nvPr>
        </p:nvGraphicFramePr>
        <p:xfrm>
          <a:off x="1331640" y="548680"/>
          <a:ext cx="590465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985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33164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chemeClr val="accent2"/>
                </a:solidFill>
              </a:rPr>
            </a:br>
            <a:r>
              <a:rPr lang="ru-RU" dirty="0">
                <a:solidFill>
                  <a:schemeClr val="accent2"/>
                </a:solidFill>
              </a:rPr>
              <a:t>Татьяна Евгеньевна </a:t>
            </a:r>
            <a:r>
              <a:rPr lang="ru-RU" dirty="0">
                <a:solidFill>
                  <a:srgbClr val="002060"/>
                </a:solidFill>
              </a:rPr>
              <a:t>-руководитель коллектива   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«Талисман»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923112" cy="504056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0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Участница музыкальных номеров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736"/>
            <a:ext cx="793122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60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спортсменка</a:t>
            </a:r>
          </a:p>
        </p:txBody>
      </p:sp>
      <p:pic>
        <p:nvPicPr>
          <p:cNvPr id="15362" name="Picture 2" descr="F:\Для Ольгт Анатольевны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50405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04864"/>
            <a:ext cx="33944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4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499176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6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</a:t>
            </a:r>
            <a:r>
              <a:rPr lang="ru-RU" dirty="0">
                <a:solidFill>
                  <a:srgbClr val="FFFF00"/>
                </a:solidFill>
              </a:rPr>
              <a:t>Коня на скаку остановит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64319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34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К медведю в клетку войдёт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88840"/>
            <a:ext cx="4968552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17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Выпустила в качестве классного руководителя 3 класса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47135222"/>
              </p:ext>
            </p:extLst>
          </p:nvPr>
        </p:nvGraphicFramePr>
        <p:xfrm>
          <a:off x="395536" y="1268760"/>
          <a:ext cx="4176464" cy="429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7" name="Picture 5" descr="F:\Для Ольгт Анатольевны\тат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4140500" cy="33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7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1143000"/>
          </a:xfrm>
        </p:spPr>
        <p:txBody>
          <a:bodyPr/>
          <a:lstStyle/>
          <a:p>
            <a:r>
              <a:rPr lang="ru-RU" dirty="0"/>
              <a:t>  </a:t>
            </a:r>
            <a:r>
              <a:rPr lang="ru-RU" sz="4320" dirty="0">
                <a:solidFill>
                  <a:schemeClr val="accent2">
                    <a:lumMod val="75000"/>
                  </a:schemeClr>
                </a:solidFill>
              </a:rPr>
              <a:t>Передовик</a:t>
            </a:r>
          </a:p>
        </p:txBody>
      </p:sp>
      <p:pic>
        <p:nvPicPr>
          <p:cNvPr id="16386" name="Picture 2" descr="F:\Для Ольгт Анатольевны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049533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3530417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700" dirty="0">
                <a:solidFill>
                  <a:srgbClr val="FF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Наконец, просто красавица!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47260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3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ownloads\IMG-20230414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95" y="476672"/>
            <a:ext cx="5449809" cy="619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6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75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875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Человек и Учитель с большой буквы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!</a:t>
            </a:r>
          </a:p>
        </p:txBody>
      </p:sp>
      <p:pic>
        <p:nvPicPr>
          <p:cNvPr id="2050" name="Picture 2" descr="C:\Users\User\Downloads\IMG-20230502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108" y="1916832"/>
            <a:ext cx="4032448" cy="5293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08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Презентация создавалась с искренним чувством уважения и восхищения. Благодарю за внимание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27034"/>
            <a:ext cx="4752528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1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713913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61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ru-RU" dirty="0"/>
              <a:t>        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Выпуск 2019 года</a:t>
            </a:r>
          </a:p>
        </p:txBody>
      </p:sp>
      <p:pic>
        <p:nvPicPr>
          <p:cNvPr id="7170" name="Picture 2" descr="F:\Для Ольгт Анатольевны\20180524_1134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3"/>
            <a:ext cx="3851031" cy="504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Для Ольгт Анатольевны\20180524_113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3"/>
            <a:ext cx="4085756" cy="504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18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/>
              <a:t>             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праздники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57217001"/>
              </p:ext>
            </p:extLst>
          </p:nvPr>
        </p:nvGraphicFramePr>
        <p:xfrm>
          <a:off x="539552" y="908720"/>
          <a:ext cx="7929300" cy="5272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17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10242" name="Picture 2" descr="F:\Для Ольгт Анатольевны\20180524_114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7704856" cy="51347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94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F:\Для Ольгт Анатольевны\20180524_115059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352928" cy="5134708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28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Выпуск 2022 года</a:t>
            </a:r>
          </a:p>
        </p:txBody>
      </p:sp>
      <p:pic>
        <p:nvPicPr>
          <p:cNvPr id="5122" name="Picture 2" descr="C:\Users\User\Downloads\IMG-20230414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02" y="3645024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Для Ольгт Анатольевны\IMG-20191126-WA0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03244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465</TotalTime>
  <Words>144</Words>
  <Application>Microsoft Office PowerPoint</Application>
  <PresentationFormat>Экран (4:3)</PresentationFormat>
  <Paragraphs>24</Paragraphs>
  <Slides>34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Bookman Old Style</vt:lpstr>
      <vt:lpstr>Lucida Sans Unicode</vt:lpstr>
      <vt:lpstr>Verdana</vt:lpstr>
      <vt:lpstr>Wingdings 2</vt:lpstr>
      <vt:lpstr>Wingdings 3</vt:lpstr>
      <vt:lpstr>Открытая</vt:lpstr>
      <vt:lpstr>1_Открытая</vt:lpstr>
      <vt:lpstr>Каширина Татьяна             Евгеньевна</vt:lpstr>
      <vt:lpstr>       </vt:lpstr>
      <vt:lpstr>Выпустила в качестве классного руководителя 3 класса</vt:lpstr>
      <vt:lpstr>Презентация PowerPoint</vt:lpstr>
      <vt:lpstr>         Выпуск 2019 года</vt:lpstr>
      <vt:lpstr>              праздники</vt:lpstr>
      <vt:lpstr> </vt:lpstr>
      <vt:lpstr>Презентация PowerPoint</vt:lpstr>
      <vt:lpstr>      Выпуск 2022 года</vt:lpstr>
      <vt:lpstr>Презентация PowerPoint</vt:lpstr>
      <vt:lpstr>          В рабочие будни с милой  улыбкой</vt:lpstr>
      <vt:lpstr>КАЖДЫЙ УРОК  - ОТКРЫТЫЙ !!!</vt:lpstr>
      <vt:lpstr>Презентация PowerPoint</vt:lpstr>
      <vt:lpstr>Презентация PowerPoint</vt:lpstr>
      <vt:lpstr>Шедевры от Татьяны Евгеньевны</vt:lpstr>
      <vt:lpstr>Презентация PowerPoint</vt:lpstr>
      <vt:lpstr>Её работы – это красота и индивидуальность   </vt:lpstr>
      <vt:lpstr>Ни один Новый год не обходится без её золотых рук!!!</vt:lpstr>
      <vt:lpstr>Презентация PowerPoint</vt:lpstr>
      <vt:lpstr>Презентация PowerPoint</vt:lpstr>
      <vt:lpstr>      И не только Новый год…</vt:lpstr>
      <vt:lpstr>          Всегда на высоте!!!</vt:lpstr>
      <vt:lpstr>Презентация PowerPoint</vt:lpstr>
      <vt:lpstr> Татьяна Евгеньевна -руководитель коллектива    «Талисман»</vt:lpstr>
      <vt:lpstr>Участница музыкальных номеров</vt:lpstr>
      <vt:lpstr>         спортсменка</vt:lpstr>
      <vt:lpstr>Презентация PowerPoint</vt:lpstr>
      <vt:lpstr>     Коня на скаку остановит</vt:lpstr>
      <vt:lpstr>К медведю в клетку войдёт</vt:lpstr>
      <vt:lpstr>  Передовик</vt:lpstr>
      <vt:lpstr>Наконец, просто красавица!</vt:lpstr>
      <vt:lpstr>Презентация PowerPoint</vt:lpstr>
      <vt:lpstr>Человек и Учитель с большой буквы!</vt:lpstr>
      <vt:lpstr> Презентация создавалась с искренним чувством уважения и восхищения. Благодарю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Каширина Татьяна             Евгеньевна</dc:title>
  <dc:creator>User</dc:creator>
  <cp:lastModifiedBy>Ольга Пестрикова</cp:lastModifiedBy>
  <cp:revision>40</cp:revision>
  <dcterms:created xsi:type="dcterms:W3CDTF">2023-04-16T12:23:46Z</dcterms:created>
  <dcterms:modified xsi:type="dcterms:W3CDTF">2023-05-11T08:34:18Z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7232169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